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97" r:id="rId4"/>
    <p:sldId id="298" r:id="rId5"/>
    <p:sldId id="299" r:id="rId6"/>
    <p:sldId id="300" r:id="rId7"/>
    <p:sldId id="301" r:id="rId8"/>
    <p:sldId id="302" r:id="rId9"/>
    <p:sldId id="303" r:id="rId10"/>
    <p:sldId id="304" r:id="rId11"/>
    <p:sldId id="305" r:id="rId12"/>
    <p:sldId id="306" r:id="rId13"/>
    <p:sldId id="307" r:id="rId14"/>
    <p:sldId id="294" r:id="rId15"/>
    <p:sldId id="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80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731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8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9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0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4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0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6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9A97E-9D88-401E-AF82-69A132738081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A9BD1-879F-4863-997B-04CC92815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846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576552" y="2678806"/>
            <a:ext cx="1545466" cy="708338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 smtClean="0"/>
              <a:t>The </a:t>
            </a:r>
            <a:r>
              <a:rPr lang="en-ZA" dirty="0" smtClean="0"/>
              <a:t>You</a:t>
            </a:r>
            <a:r>
              <a:rPr lang="en-ZA" b="1" dirty="0" smtClean="0">
                <a:solidFill>
                  <a:schemeClr val="bg1">
                    <a:lumMod val="95000"/>
                  </a:schemeClr>
                </a:solidFill>
              </a:rPr>
              <a:t>Tube</a:t>
            </a:r>
            <a:r>
              <a:rPr lang="en-ZA" dirty="0" smtClean="0"/>
              <a:t> </a:t>
            </a:r>
            <a:r>
              <a:rPr lang="en-ZA" dirty="0" smtClean="0"/>
              <a:t>Clone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 smtClean="0"/>
              <a:t>By Larry Georges </a:t>
            </a:r>
            <a:r>
              <a:rPr lang="en-ZA" dirty="0" err="1" smtClean="0"/>
              <a:t>Muala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71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Sun 2"/>
          <p:cNvSpPr/>
          <p:nvPr/>
        </p:nvSpPr>
        <p:spPr>
          <a:xfrm>
            <a:off x="8072846" y="3265713"/>
            <a:ext cx="339634" cy="326572"/>
          </a:xfrm>
          <a:prstGeom prst="sun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955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27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">
        <p:fade/>
      </p:transition>
    </mc:Choice>
    <mc:Fallback>
      <p:transition spd="med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4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">
        <p:fade/>
      </p:transition>
    </mc:Choice>
    <mc:Fallback>
      <p:transition spd="med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8061472" y="3483923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0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45833E-6 -4.07407E-6 L -0.14765 0.2115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10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2" nodeType="click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47585"/>
            <a:ext cx="5254709" cy="27423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501" y="3216019"/>
            <a:ext cx="5103614" cy="34387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90160" y="-270691"/>
            <a:ext cx="3971925" cy="39719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314" y="471806"/>
            <a:ext cx="3643086" cy="20482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64" y="3701234"/>
            <a:ext cx="4414333" cy="24818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663" y="977935"/>
            <a:ext cx="2622917" cy="147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4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7143" y="1973943"/>
            <a:ext cx="788125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1500" dirty="0" smtClean="0"/>
              <a:t>THANK YOU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6453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 rot="1559868">
            <a:off x="4288665" y="4288664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0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3.54167E-6 4.81481E-6 L 0.1056 -0.213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73" y="-10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6" nodeType="clickEffect">
                                  <p:stCondLst>
                                    <p:cond delay="1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6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5331853" y="2897556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22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07407E-6 L 0.13737 -0.0009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62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4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7220614" y="1894187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6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7 L -0.33919 0.0662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66" y="3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392 0.0662 C -0.3306 0.15463 -0.37735 0.24282 -0.44336 0.26389 C -0.50951 0.28449 -0.57058 0.22986 -0.5793 0.14167 C -0.58829 0.05324 -0.54128 -0.03472 -0.47514 -0.05579 C -0.40899 -0.07639 -0.34805 -0.02176 -0.3392 0.0662 Z " pathEditMode="relative" rAng="4800000" ptsTypes="AAAAA">
                                      <p:cBhvr>
                                        <p:cTn id="1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05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3919 0.0662 L 0.37865 -0.0879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85" y="-7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7" presetClass="emph" presetSubtype="0" fill="remove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7865 -0.08796 L 0.37865 0.17292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" grpId="3" animBg="1"/>
      <p:bldP spid="3" grpId="4" animBg="1"/>
      <p:bldP spid="3" grpId="5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11745198" y="1552083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99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5E-6 -1.11111E-6 L -0.67058 0.2018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29" y="100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2" nodeType="click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Sun 3"/>
          <p:cNvSpPr/>
          <p:nvPr/>
        </p:nvSpPr>
        <p:spPr>
          <a:xfrm>
            <a:off x="3644537" y="2730137"/>
            <a:ext cx="339634" cy="326572"/>
          </a:xfrm>
          <a:prstGeom prst="sun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646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1739567" y="4399784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634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1.875E-6 1.11111E-6 L 0.82826 -0.4020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06" y="-2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2" nodeType="clickEffect">
                                  <p:stCondLst>
                                    <p:cond delay="1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2826 -0.40208 L 0.82513 -0.1391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1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Up Arrow 2"/>
          <p:cNvSpPr/>
          <p:nvPr/>
        </p:nvSpPr>
        <p:spPr>
          <a:xfrm rot="1559868">
            <a:off x="11745198" y="1552083"/>
            <a:ext cx="360609" cy="476519"/>
          </a:xfrm>
          <a:prstGeom prst="upArrow">
            <a:avLst/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66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-0.29883 0.283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141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7" presetClass="emph" presetSubtype="0" fill="remove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50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2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">
        <p:fade/>
      </p:transition>
    </mc:Choice>
    <mc:Fallback>
      <p:transition spd="med" advTm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9</Words>
  <Application>Microsoft Office PowerPoint</Application>
  <PresentationFormat>Widescreen</PresentationFormat>
  <Paragraphs>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The YouTube Clone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Larry Georges</dc:creator>
  <cp:lastModifiedBy>Zainub Asmal</cp:lastModifiedBy>
  <cp:revision>28</cp:revision>
  <dcterms:created xsi:type="dcterms:W3CDTF">2017-02-17T12:47:58Z</dcterms:created>
  <dcterms:modified xsi:type="dcterms:W3CDTF">2017-02-21T20:09:42Z</dcterms:modified>
</cp:coreProperties>
</file>

<file path=docProps/thumbnail.jpeg>
</file>